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/>
    <p:restoredTop sz="79601"/>
  </p:normalViewPr>
  <p:slideViewPr>
    <p:cSldViewPr snapToGrid="0" snapToObjects="1">
      <p:cViewPr varScale="1">
        <p:scale>
          <a:sx n="73" d="100"/>
          <a:sy n="7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9:29:18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1317 770 24575,'48'-20'0,"5"0"0,-1-4 0,-4 6 0,4-1 0,1-2 0,3 0 0,4-2 0,-7 5 0,-4 7 0,-3 0 0,-2 1 0,-6-1 0,-5 1 0,-5 0 0,-5 1 0,-7-1 0,-4 1 0,-7 3 0,-33 4 0,6 1 0,-28 1 0,20 0 0,3 0 0,5 0 0,5 0 0,-1 0 0,-1-6 0,0-2 0,1 0 0,2 2 0,1 6 0,-1 0 0,-1 0 0,1 0 0,-1 0 0,2 0 0,0 0 0,-1 0 0,2 0 0,-2 0 0,3 0 0,0 2 0,-2 1 0,1 6 0,1 6 0,5 3 0,5 3 0,3 1 0,0 1 0,0 2 0,0 1 0,4-1 0,5 1 0,2-4 0,3-3 0,-2-1 0,-4-4 0,-1 0 0,0-3 0,2 2 0,-2 1 0,0 3 0,-3 0 0,0-3 0,0 2 0,-1-2 0,-3 3 0,0 2 0,3 0 0,2-1 0,1-2 0,3-5 0,-1-2 0,3 2 0,-1-5 0,1 0 0,1-3 0,0-3 0,1 1 0,1-1 0,1 0 0,4 0 0,2 0 0,3 0 0,2 0 0,-1 0 0,1 0 0,-1 0 0,4 0 0,1 0 0,3 0 0,0 0 0,-3 0 0,2 0 0,-2 0 0,4 0 0,2 0 0,-2 0 0,2 0 0,-2 0 0,0 3 0,6 0 0,3 1 0,2 1 0,4-1 0,7-1 0,8 3 0,8-2 0,5 0 0,3-1 0,-1-3 0,2 0 0,0 2 0,-1 2 0,1 0 0,-6 0 0,-8-2 0,-7-1 0,-11 3 0,-5-1 0,-5 0 0,-2-2 0,0 2 0,0 0 0,0 1 0,0-1 0,0-3 0,1 0 0,-1 2 0,-1 2 0,1-1 0,0 0 0,3-3 0,1 0 0,0 0 0,1 0 0,2 0 0,1 0 0,1 0 0,-2 0 0,0 0 0,1 0 0,4 0 0,0 0 0,-4 0 0,2 0 0,-2 0 0,-1 0 0,-1 0 0,-5 0 0,-1 0 0,0 0 0,-3 0 0,1 0 0,-2 0 0,-2 0 0,2 0 0,0 0 0,0 0 0,3 0 0,-2 0 0,0 0 0,1 0 0,-2 0 0,-2 0 0,-1-2 0,-3-1 0,-2-3 0,1-4 0,-1 0 0,0-1 0,1 1 0,-1 1 0,1-4 0,-1 0 0,0-3 0,1 1 0,0-1 0,-1 0 0,-2-1 0,4-15 0,-16 15 0,3-14 0,-14 12 0,0-3 0,0 0 0,0 0 0,-6 1 0,-4 1 0,-7-2 0,-1 4 0,-1 1 0,-7 0 0,-1 0 0,-2 0 0,-4-1 0,3 1 0,1 2 0,0 2 0,4 2 0,-1 2 0,4 0 0,0 1 0,0 2 0,0 0 0,0 2 0,0-1 0,0 0 0,-1 2 0,-3-3 0,-2-2 0,-5-1 0,-4-1 0,-2 1 0,-1 0 0,-4 0 0,-1 0 0,-4-1 0,-3 2 0,-1-2 0,-6 3 0,-14-1 0,-12-3 0,37 4 0,-2-1 0,-4-2 0,0 0 0,0 0 0,-1-1 0,-3 0 0,-2-1 0,-3 2 0,-2-1 0,-6-2 0,0 1 0,-6-1 0,0 0 0,-2 0 0,0 0 0,-2-2 0,-1 0 0,3 2 0,0-1 0,0-1 0,1 1 0,1 1 0,2 0 0,7 2 0,0 0 0,1 1 0,0 0 0,1 3 0,-2 1 0,-2 0 0,-2 0 0,-7 2 0,-2 0 0,-4 2 0,-1 0 0,-2 0 0,-2 1 0,0 1 0,-1 0 0,1 0 0,1 0 0,4 0 0,2 0 0,7 0 0,3 0 0,9 0 0,3 0 0,8 0 0,2 0 0,-38 0 0,13 0 0,13 0 0,11 5 0,15 3 0,9 6 0,12 6 0,8 0 0,5-1 0,18-2 0,21-1 0,24 2 0,17 0 0,0 0 0,-6-1 0,-5-5 0,-5-4 0,0-4 0,1 0 0,-1 0 0,0 0 0,-1-1 0,5 0 0,5 1 0,0 0 0,-4-1 0,-1-3 0,-4 0 0,1 0 0,2 0 0,1 0 0,5 0 0,1 0 0,-1 0 0,2 0 0,-1 0 0,8 0 0,4 0 0,1 0 0,3 0 0,1 0 0,0 0 0,10 0 0,1 0 0,-5 0 0,-3 0 0,-14 0 0,-9 0 0,-8 0 0,-14 0 0,-3 0 0,-8 0 0,-2 5 0,3 4 0,4 4 0,7 6 0,8-1 0,11 3 0,15 4 0,12 0 0,-44-13 0,0 0 0,0 0 0,0-1 0,38 6 0,-11-1 0,-13-5 0,-17-7 0,-9 2 0,-8-2 0,-3 0 0,-1-2 0,4-2 0,7 0 0,13 0 0,18 0 0,13 0 0,13 1 0,0 2 0,-8 1 0,-16 2 0,-20 1 0,-13-1 0,-10 3 0,-7 0 0,-5 1 0,-6-2 0,0-2 0,-1 0 0,4 0 0,5 0 0,5 3 0,4 0 0,1 2 0,-1-1 0,1 2 0,-4 0 0,-5 1 0,-7 0 0,-5 0 0,-4-1 0,0-1 0,-1 0 0,0 0 0,0 0 0,0 0 0,-2-2 0,-4 3 0,-8 0 0,-10 0 0,-9 1 0,-11-1 0,-8-2 0,-6-3 0,-4-2 0,5-5 0,5 0 0,3 0 0,1 0 0,-1 0 0,4 0 0,0 0 0,3 0 0,5 0 0,3 0 0,2 0 0,2 0 0,-2-3 0,-2-1 0,1-3 0,-9 1 0,-7 2 0,-14 2 0,-13 1 0,-10-3 0,-10 0 0,44 2 0,-1 0 0,-1-1 0,-1 0 0,-4 1 0,1 0 0,1-1 0,1 1 0,2 1 0,1-1 0,2 0 0,1 1 0,-39-4 0,2 0 0,4-3 0,4 2 0,0-1 0,3 1 0,-4 2 0,-4 2 0,-4 2 0,-3 0 0,2 0 0,5 0 0,4 0 0,5 0 0,3 0 0,7 0 0,4 0 0,0 0 0,-4 0 0,0 0 0,-5 0 0,1 0 0,2 0 0,-2 0 0,-1 0 0,7 0 0,5 0 0,19-2 0,31-5 0,44-5 0,54-8 0,-25 6 0,4 0 0,8 0 0,2 0 0,-1 0 0,-1-1 0,-6 2 0,-1 1 0,-4 1 0,-2 1 0,-5-1 0,-1 0 0,-2 1 0,-1 2 0,-3 1 0,-1 0 0,44-6 0,-7 5 0,-13 0 0,-13-1 0,-10 2 0,-6 0 0,-2 2 0,3-2 0,0-1 0,2 0 0,0-2 0,2 2 0,10-2 0,2-1 0,6 3 0,1-2 0,1 2 0,3 0 0,0 1 0,5-1 0,5-3 0,4 2 0,9-3 0,1 4 0,-4 1 0,-10-1 0,-17 4 0,-12 1 0,-6 0 0,-4-1 0,2 1 0,-4 0 0,1 3 0,4-3 0,2-1 0,6 1 0,0 0 0,1 3 0,-2 0 0,0 0 0,-3 0 0,-9 0 0,-7 0 0,-15 1 0,-21 7 0,-23 7 0,-25 12 0,-19 9 0,-20 2 0,33-17 0,-4-2 0,-7 0 0,-2-1 0,-3 0 0,0-1 0,4-3 0,1-1 0,9-4 0,1-1 0,5-1 0,0-2 0,-48 0 0,42-2 0,-1 2 0,-9 1 0,-3-1 0,-5 0 0,-2 0 0,-3 2 0,0-1 0,2-1 0,1-1 0,5 0 0,2 0 0,5 1 0,1-2 0,4 0 0,0-1 0,2 0 0,1-1 0,1-1 0,1 0 0,-1 0 0,1 0 0,-1 0 0,1 0 0,0 0 0,-1 0 0,1 0 0,1 0 0,2 0 0,1 0 0,-41 0 0,12 0 0,7 0 0,10 0 0,9 0 0,2 0 0,6 0 0,2 0 0,-2 0 0,3 0 0,0 0 0,-1 0 0,0 0 0,-1 0 0,-2 0 0,-2 0 0,-2 0 0,-3 0 0,-2 0 0,3 0 0,0 0 0,2 0 0,-2 0 0,0 0 0,3 0 0,0 0 0,1 0 0,3 0 0,-4 0 0,1 0 0,-1 0 0,0 0 0,0 0 0,1 0 0,2 0 0,2 0 0,3 0 0,-3 0 0,-5 0 0,0 0 0,-3 0 0,3 0 0,0 0 0,1 0 0,4 0 0,1 0 0,2 0 0,0 0 0,4 0 0,4 0 0,4 0 0,7 4 0,14 3 0,20 4 0,17 3 0,23 2 0,14 2 0,10 1 0,10 3 0,-1-3 0,4 1 0,2-2 0,0-3 0,-9-3 0,-11-3 0,-12-2 0,-11-3 0,-6-1 0,-7-3 0,-4 0 0,-4 0 0,1 0 0,1 0 0,1 0 0,-1 0 0,0 0 0,0 0 0,4 0 0,0 0 0,1 0 0,-1 0 0,-3 0 0,2 0 0,2 0 0,0-3 0,2 0 0,1-1 0,0-2 0,4 2 0,0 0 0,-1 1 0,-2 3 0,-1 0 0,-1-3 0,-2 0 0,-2-1 0,-3-2 0,-3 3 0,-1-3 0,1 0 0,-1 2 0,0-1 0,-3 2 0,0-2 0,0-1 0,1 3 0,2-2 0,0 0 0,1 2 0,0 0 0,-1-1 0,1 1 0,-2 0 0,-1-3 0,-3 2 0,-1 0 0,-3 1 0,-7 3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9:28:56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1877 827 24575,'0'36'0,"0"-2"0,0-10 0,0-2 0,0-4 0,0-3 0,0-2 0,0-1 0,0 3 0,0 4 0,0 3 0,0 0 0,0 0 0,0 0 0,0 0 0,0 3 0,0-3 0,1-1 0,5-5 0,1-6 0,3-3 0,1-4 0,-2-2 0,4 0 0,4-1 0,4 1 0,3 2 0,2 0 0,-1 3 0,0 1 0,1-1 0,-1 0 0,1-2 0,0 1 0,-1-1 0,-3 1 0,0 1 0,0-2 0,0 1 0,3 0 0,-2 0 0,-1 1 0,-1-3 0,-1 2 0,2-1 0,-4-1 0,1 0 0,0-2 0,0-1 0,3 3 0,0 1 0,4 0 0,-1 2 0,1 0 0,3 1 0,2-1 0,3 1 0,5-4 0,4 3 0,2-1 0,0-1 0,1-1 0,-1-1 0,1-2 0,3 2 0,-2 1 0,-2 1 0,-2-1 0,-1-2 0,0-1 0,0 0 0,0 0 0,-1 0 0,3 0 0,4 0 0,0 3 0,8 1 0,1-1 0,5 4 0,7-3 0,5 3 0,5 1 0,1-4 0,-2 2 0,-3-2 0,-5 0 0,-5 0 0,-2-1 0,-1 1 0,0-1 0,-2 3 0,-4-2 0,-1 0 0,-3-1 0,-7-3 0,-5 0 0,-6 0 0,0 0 0,4 3 0,4 1 0,5-1 0,2 0 0,3-3 0,-3 1 0,1 3 0,2 0 0,-2-1 0,0-1 0,-4-2 0,-3 1 0,-1 3 0,-3-1 0,-2 0 0,0-2 0,-4-1 0,1 0 0,-1 0 0,-4 0 0,4 0 0,0 0 0,1 0 0,2 0 0,-3 0 0,1 0 0,-1 0 0,-3 0 0,-1-2 0,-4-2 0,1-2 0,-4-4 0,-2 0 0,-6-3 0,-5-2 0,-3-1 0,-4-2 0,-1-3 0,-1-1 0,1-1 0,-1 1 0,0 1 0,0 2 0,0-3 0,0 1 0,0-2 0,-2 1 0,-2 0 0,-4-1 0,-4 1 0,-2-1 0,-1 4 0,1 1 0,3 4 0,1 1 0,2 1 0,0 3 0,-3-1 0,-4-2 0,-3-1 0,-1-1 0,0 0 0,2 2 0,-2-1 0,-3 1 0,-1-1 0,-5 0 0,-1 0 0,-1 0 0,1 2 0,3 1 0,-3 3 0,-4 0 0,-1-2 0,-2-1 0,3-3 0,3 1 0,1-1 0,0 1 0,-1 2 0,-3 0 0,-4 1 0,0-1 0,-8 0 0,-4-1 0,-8 1 0,-8-1 0,-11-7 0,-10-1 0,-11-4 0,43 9 0,0 0 0,-4 1 0,0 0 0,-3-1 0,-1 0 0,-2 0 0,0-1 0,0 1 0,1-1 0,-1-1 0,0 0 0,2 2 0,0 1 0,1 1 0,0 0 0,1 2 0,-1 0 0,2 2 0,1 0 0,2 0 0,0 1 0,4 1 0,1 0 0,-46-4 0,4-1 0,1 3 0,-4-1 0,-2-1 0,47 6 0,-1 0 0,-3-1 0,-1 0 0,-4 0 0,0 2 0,-1-1 0,-1 2 0,-1 0 0,-1 0 0,2 1 0,1 1 0,3 0 0,1 0 0,0 0 0,1 0 0,3 0 0,1 0 0,-45 0 0,3 0 0,7 0 0,3 0 0,-3 0 0,5 0 0,7 0 0,5 0 0,13 3 0,8 3 0,4 8 0,7 6 0,1 3 0,1 3 0,3 0 0,0 0 0,4 0 0,6-1 0,4 4 0,4 1 0,6 0 0,3-2 0,4-5 0,2-4 0,0-3 0,4-4 0,6 1 0,7-2 0,7 0 0,1 0 0,1 2 0,-1 1 0,-1 0 0,-3 0 0,-4-1 0,-2 0 0,-2-1 0,1-2 0,1 3 0,0-1 0,0 2 0,1 2 0,0-2 0,-1 2 0,1 0 0,-3 2 0,1 3 0,-1 2 0,-1 3 0,-2-1 0,-1 1 0,-2-1 0,-1 1 0,1-1 0,-1 0 0,0-2 0,-3-1 0,0-2 0,-3-3 0,0-1 0,0-2 0,-9 0 0,-13-1 0,-17-2 0,-15-3 0,-4-4 0,-6 0 0,3-1 0,-2 1 0,-3 3 0,-1-1 0,-5 1 0,-7 0 0,-1-3 0,1-1 0,-2-3 0,6 0 0,3 0 0,8 0 0,9 0 0,9-1 0,12-7 0,11-9 0,13-10 0,5-9 0,7-1 0,12 0 0,22 1 0,27 2 0,27 0 0,-39 19 0,3 1 0,-1 1 0,1 1 0,1 1 0,-1 1 0,0 3 0,1 0 0,-1 1 0,1 0 0,1 0 0,1 1 0,0 1 0,0 0 0,0-1 0,0 2 0,0 1 0,0 0 0,-3 2 0,0 0 0,-3 0 0,0 0 0,46 0 0,-8 0 0,-9 0 0,-7 0 0,-8 0 0,-6 0 0,-6 0 0,-9 0 0,-3 0 0,0 0 0,3 0 0,2 0 0,2 0 0,1 0 0,1 0 0,6 0 0,7 0 0,7 0 0,0 0 0,0 0 0,-4 0 0,-5 0 0,-6 0 0,-5 0 0,-3 0 0,-4 0 0,0 0 0,-3 0 0,3 0 0,1 0 0,3 0 0,4 0 0,5 0 0,7 0 0,7 0 0,7 0 0,4 0 0,2 0 0,3 0 0,2 0 0,0 3 0,1 5 0,-5 0 0,-4 6 0,-2 1 0,-4 1 0,-3 4 0,-2 2 0,1 1 0,-3-2 0,2-3 0,-4-3 0,-5-1 0,-3-4 0,-5 0 0,-4-3 0,-6-3 0,-2-1 0,-3-3 0,-3 0 0,2 0 0,-3 0 0,0 0 0,4 0 0,-2 1 0,2 3 0,0-1 0,0 2 0,-2 0 0,-1-1 0,-1-1 0,-2-1 0,2-2 0,2 0 0,2 3 0,2 1 0,2-1 0,-4 1 0,0-4 0,-4 0 0,-6 0 0,-12 0 0,-49-7 0,-19-11 0,-26-3 0,-1-8 0,-9 3 0,40 14 0,-3 0 0,-8-2 0,-2-2 0,-4 0 0,1-1 0,-2-3 0,-1-2 0,-10-1 0,-3-2 0,-9-1 0,-4-1-328,24 8 0,-2 0 0,-2 0 327,-12-1 0,-2 0 1,0 0 0,-2-1 0,0 1 0,-1 0 0,-4 1 0,-1-1 0,1 1 0,4 1 0,0-1 0,2 1 0,5 1 0,2 0 0,1 1 0,5 2 0,1 1 0,3 0 0,-24-3 0,3 0 0,9 3 0,4 1 0,8 1 0,2 0 0,5 0 0,1 0 0,4 1 0,2 0 0,3 3 0,1 1 983,-45-3-980,11 6-3,11 3 0,3 0 0,4 0 0,4 3 0,7 5 0,9 3 0,7 3 0,7-1 0,7-1 0,1 0 0,2-1 0,-1-2 0,-3 0 0,-7-2 0,-5-2 0,-6-2 0,0-3 0,2 0 0,1 0 0,1 0 0,0 0 0,-3-3 0,4-5 0,11-7 0,12-10 0,13-6 0,19-4 0,32 0 0,47 4 0,-27 19 0,5 2 0,11 2 0,2 2 0,2 2 0,0 2 0,-3 1 0,-2 1 0,-2 0 0,-2 0 0,-6 0 0,-2 0 0,-6 1 0,-1 1 0,-5 1 0,-2 1 0,37 5 0,-14 1 0,-15-2 0,-15-1 0,-9 0 0,-8-4 0,-4 3 0,1-3 0,11 1 0,24-2 0,37-2 0,-25 0 0,7 0 0,10 0 0,5 0 0,-27 0 0,2 0 0,-1 0 0,0 0 0,-1 0 0,-3-1 0,20 0 0,-5-2 0,-16-1 0,-5-3 0,11-11 0,-38-6 0,-31-3 0,-39-5 0,-38-6 0,21 17 0,-6 1 0,-7 0 0,-2 0 0,-2 1 0,-2 2 0,-1 1 0,-3 3 0,-1 1 0,-3 2 0,-5 1 0,-4 2 0,23 4 0,-2 0 0,-1 0-328,-8 1 0,-2 1 0,-2 0 293,-9 0 0,-3 0 1,-1 1 34,20 0 0,-1 0 0,-1 0 0,1 0 0,1 0 0,0 0 0,1 0 0,-1 0 0,-23 0 0,1 0 0,1 0 0,7 0 0,2 1 0,2 1 0,7 0 0,1 2 0,3 1 0,-21 3 0,7 3 0,21 1 0,8 3 0,-14 13 0,41-4 0,24-4 0,27 0 983,21 2-878,23 0-105,17 4 0,3-1 0,4-1 0,6-1 0,-41-15 0,1-1 0,6-2 0,3-2 0,10 0 0,5-2 0,9-1 0,3 0 0,7 0 0,3 0 0,-31 0 0,2 0 0,0 0 0,-2 0 0,1 0 0,-1 0 0,31 0 0,-1 0 0,-4-1 0,-4-1 0,-9-2 0,-5-1 0,-9 1 0,-4 0 0,36-4 0,-25 4 0,-13 4 0,-8 0 0,5 0 0,5 0 0,3 0 0,0 4 0,-4 8 0,-2 4 0,-4 6 0,-4 2 0,-4-3 0,-7 2 0,-11 0 0,-11-1 0,-11 4 0,-7 1 0,-17 6 0,-19 8 0,-23 8 0,16-20 0,-3 0 0,-3 2 0,-3 0 0,-4 0 0,-2-1 0,1-1 0,1-1 0,5-3 0,1-2 0,-37 17 0,19-7 0,10-7 0,10-5 0,3-1 0,4-3 0,3-1 0,1-1 0,0-1 0,-3-1 0,-4 1 0,-4-1 0,-2-2 0,5-4 0,5-4 0,3-3 0,3 0 0,-3 0 0,4 0 0,3 0 0,5 0 0,3 0 0,1 0 0,1 0 0,-1 0 0,2-4 0,0-4 0,0-4 0,-1-4 0,2-3 0,6-3 0,4-5 0,7-4 0,19-3 0,25-2 0,30 3 0,-25 17 0,3 1 0,0 1 0,1 2 0,2 2 0,-1 2 0,-2 0 0,-1 2 0,44-1 0,-5 3 0,-12 0 0,-4 4 0,-6 0 0,0 0 0,5 3 0,9 4 0,16 8 0,-45-6 0,2 2 0,2 0 0,0 1 0,-2 0 0,-1-1 0,39 6 0,-22-3 0,-23-6 0,-17-2 0,-15 1 0,-47-4 0,6 0 0,-47-3 0,24 3 0,-4 0 0,12 1 0,17 0 0,21-4 0,44 0 0,4 0 0,43 0 0,-26 0 0,1 0 0,-18 0 0,-12 0 0,8 10 0,-23-8 0,5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9:28:37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3864 1192 24575,'-48'-4'0,"-12"0"0,4 0 0,-11-2 0,1 2 0,5-3 0,-4-1 0,18 1 0,6 1 0,7 3 0,3-3 0,-1 2 0,1 0 0,2-1 0,0 1 0,-1 1 0,-2 0 0,-5 3 0,-3 0 0,-4 0 0,-6 0 0,0 0 0,-7 0 0,-5-4 0,-9 0 0,-9 0 0,-3 0 0,0 4 0,8 0 0,7 0 0,15-3 0,10-1 0,10-3 0,7 2 0,1 1 0,5 2 0,-5 2 0,-1 0 0,-5 0 0,-5 0 0,-2 0 0,-5 0 0,-3 0 0,-6 0 0,-5 0 0,-9 0 0,-4 0 0,-2 0 0,-1 0 0,4 0 0,7 0 0,7 0 0,8 0 0,2 0 0,0 0 0,4 0 0,0 0 0,4 0 0,2 0 0,-4 0 0,-1 0 0,-5 0 0,-3 3 0,-1 0 0,1 4 0,3-1 0,1 0 0,-1 1 0,0 0 0,3-1 0,2-2 0,3-1 0,-1 0 0,0 1 0,2 0 0,3-1 0,4-1 0,1 2 0,2-1 0,1 0 0,-1-3 0,1 0 0,0 0 0,-1 0 0,2-3 0,4-8 0,5-6 0,7-10 0,5-8 0,3-4 0,7-7 0,14-2 0,11 0 0,12-1 0,6 3 0,3 4 0,4 0 0,-3 5 0,-2 4 0,-3 2 0,-4 3 0,-1 0 0,-5 4 0,-1 5 0,0 3 0,2 3 0,7 2 0,9 0 0,7 0 0,7-1 0,8-2 0,5-1 0,6 0 0,4-1 0,-1 0 0,1 1 0,0 0 0,0 3 0,1 1 0,-5 0 0,-5-1 0,-6-4 0,-9 1 0,-5 1 0,-7-1 0,-5 1 0,-5 1 0,-2 2 0,-1 2 0,1-1 0,0 3 0,1 1 0,-2 3 0,-1 3 0,-1 0 0,2 0 0,5 0 0,3 0 0,8 0 0,2-2 0,0-1 0,3-4 0,-3-2 0,1-1 0,0 0 0,-1 1 0,-4 0 0,-4 2 0,-2 2 0,-2 0 0,1-1 0,-2-1 0,0 2 0,2 2 0,-2 2 0,3 1 0,-6 0 0,-4 0 0,-2 0 0,-6 0 0,-1 0 0,-4 0 0,-3 0 0,-1 0 0,0 3 0,-2 3 0,-2 7 0,-1 3 0,-1 3 0,0 2 0,0-1 0,-1 2 0,-2-3 0,-1 0 0,-2 0 0,0-2 0,-3 0 0,-1 0 0,-3 1 0,-3 3 0,-1-1 0,-2-1 0,0-3 0,0-3 0,0 2 0,0 2 0,0 0 0,-1-1 0,-2 0 0,-3-3 0,0 2 0,-2-1 0,0-2 0,1 1 0,1-1 0,0 1 0,2 1 0,0-1 0,2 2 0,2 1 0,0 0 0,0 5 0,0 2 0,0 2 0,0 1 0,0-1 0,0 0 0,0-2 0,0-1 0,0-1 0,0-1 0,0 2 0,0-1 0,0-1 0,0 2 0,0-4 0,0 1 0,0 0 0,0 0 0,0 3 0,0 1 0,0-1 0,0 0 0,0-3 0,0-3 0,0 1 0,-2-3 0,-3 0 0,-3 0 0,-1-1 0,-1 0 0,1-4 0,-1-4 0,-1-5 0,-1-12 0,-1-15 0,-1-16 0,-3-11 0,-2 0 0,0 4 0,-1 4 0,3 8 0,1 7 0,1 5 0,2 7 0,1 6 0,-1 4 0,1 6 0,0 2 0,2 3 0,4 10 0,3 15 0,3 14 0,0 12 0,0-1 0,2-7 0,7-11 0,14-15 0,20-10 0,16-10 0,12-21 0,-2-26 0,-14-27 0,-33 29 0,-7-3 0,-7-1 0,-8 0 0,-10-1 0,-9 2 0,-10 1 0,-8 4 0,-10 4 0,-6 6 0,-5 5 0,-4 7 0,1 7 0,-1 5 0,3 3 0,1 6 0,5 5 0,2 6 0,-37 22 0,16 20 0,16 14 0,17 3 0,13-5 0,13-9 0,8-9 0,4-12 0,21-9 0,26-11 0,39-6 0,-28-7 0,4-1 0,8 0 0,1 0 0,2 0 0,-1 0 0,-5 0 0,-3 0 0,-7-1 0,-4-1 0,25-10 0,-28-8 0,-22-6 0,-20-2 0,-33 1 0,-49-3 0,17 14 0,-7 2 0,-17 2 0,-5 2 0,-6 2 0,-1 2 0,1 2 0,-1 3 0,2 3 0,1 3 0,8 6 0,1 6 0,5 7 0,3 7 0,7 10 0,6 5 0,9 4 0,5 2 0,10-3 0,6-1 0,-4 33 0,25-24 0,42-15 0,46-16 0,-16-16 0,7-5 0,13 0 0,2-3 0,-1-1 0,-2-2 0,-8-2 0,-4-3 0,-17-4 0,-6-6 0,11-35 0,-64-15 0,-27 27 0,-16 5 0,-27-2 0,-14 7 0,10 9 0,-6 5 0,-5 1-246,12 3 0,-4 1 0,-3 1 0,-1 2 49,10 1 0,-2 2 1,-2 0-1,0 0 0,0 2 131,-1 0 0,-1 0 0,0 1 0,1 1 0,1 1 66,-16 2 0,1 0 0,3 2 0,2 3-123,13 1 1,2 1-1,3 2 1,4 3 122,1 3 0,5 2 0,6 2 0,-3 6 0,13 3 0,12 16 0,76-19 0,14-17 0,13-6 0,-3-1 0,7-2 0,4 0 249,20-1 1,5 0-1,2-2-249,-22 1 0,2-1 0,-1-1 0,1-1 0,-1-1 0,1 0 0,-2-2 0,-1-1 0,18-5 0,-3-1 0,-5-3 170,-15-1 0,-4-2 1,-4-2-171,13-9 0,-10-4 0,9-28 0,-62 3 0,-72 4 0,-10 29 0,-15 6 0,7 6 0,-6 4 0,-4 1-43,9 3 1,-4 2 0,-1 1-1,0 0 43,-4 1 0,-2 0 0,0 1 0,1 0 0,1 1 0,0-1 0,1 2 0,1-1 0,4 1 0,1 1 0,1 0 0,3 1-66,-13 2 0,3 1 0,5 1 66,-19 3 0,9 2 0,27 0 0,9 0 0,1 3 0,71-8 0,23-4 0,14-3 0,6 0 0,8 0 0,5 0-246,1 0 0,6 0 0,3 0 0,1 0 0,9 0 0,1 0 0,3 0 0,-1 0 244,-17 0 1,1 0-1,0 0 1,0 0 0,-3 0 1,12-1 0,-2 1 0,-1-1 0,-5-1 327,9-2 1,-5 0 0,-5-1-166,12-2 0,-11-3 29,10-13-191,-53 0 0,-51 2 0,-61-4 0,12 14 0,-8 3 0,-21 0 0,-6 2 0,23 3 0,-1 0 0,-1 2 327,-1 0 1,-1 1 0,1 1-118,-2-1 1,0-1 0,1 2-211,3 0 0,0 0 0,1 1 0,-29 3 0,5 1 107,14 0 0,6 3-107,16-1 0,7 2 0,-1 5 0,76-6 0,66-4 0,-17-5 0,7-3 0,13-1 0,2-3 0,-1-2 0,-3-3 0,-4-2 0,-3-3 272,-10 0 1,-3-2-273,-12 1 0,-3 0 0,30-16 0,-33 2 0,-27 1 0,-39 0 0,-56 1 0,12 18 0,-8 3 0,-19 1 0,-5 2 0,-8 2 0,1 3 0,5 3 0,4 2 0,12 2 0,7 3 0,-27 13 0,49 2 0,50-6 0,67-9 0,-2-6 0,11-3 0,-6 1 0,5-1 0,2-1-328,9 0 0,1-2 0,2-1 280,4-3 1,0-1 0,-1-2 47,-4-1 0,-1-1 0,-3-2-55,-10 0 1,-4-1 0,-2 0 54,22-6 0,-7-2 0,-23 4 0,-6-2 0,18-16 0,-30 3 0,-23 7 983,-22 9-850,-35 3 40,-45 5-173,23 6 0,-4 1 0,-7 1 0,0 1 0,6 2 0,3 2 0,-28 7 0,34 8 0,29 6 0,23 1 0,30-1 0,51-5 0,-14-11 0,10-2 0,-5-3 0,6-2 0,2 1-328,11-1 0,2 0 0,1-1 261,4 0 0,1-1 0,-1 0 67,-5-1 0,-2-2 0,-5-1 0,14-3 0,-10-4 0,-24 0 0,-14-8 0,-20-25 0,-92-6 0,5 26 0,-10 4 0,-18 2 0,-5 5 0,-6 4 0,0 4 0,12 3 0,3 2 491,12 1 1,5 0-290,-24 5-202,39 4 0,27 3 0,13 2 0,9-4 0,4-1 0,11 4 0,7 2 0,-6-5 0,-2-1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9:28:21.0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386 191 24575,'0'30'0,"0"-4"0,0-9 0,0 1 0,0 0 0,0 2 0,0 1 0,0 0 0,0-1 0,0-1 0,0 3 0,0 1 0,0-1 0,0 0 0,0 0 0,0-3 0,0 2 0,0-3 0,1 0 0,2 0 0,0 0 0,3-2 0,2-3 0,-1 0 0,3-2 0,2-2 0,1 0 0,3-3 0,1-1 0,-1 0 0,3-1 0,3 0 0,-2-1 0,2-1 0,0 2 0,-3-1 0,3 0 0,-1-3 0,1 0 0,1 2 0,-1 1 0,-4 1 0,1-2 0,0-1 0,-3-1 0,2 0 0,-3-2 0,0-6 0,-5-7 0,-4-7 0,-5-7 0,-1 0 0,0-4 0,0 2 0,0 1 0,0 1 0,0 4 0,-3-1 0,-6 4 0,-6 2 0,-4 1 0,-2 3 0,2 0 0,0 0 0,-3 3 0,0-1 0,0 1 0,0-2 0,0-1 0,-5 4 0,-3 3 0,-3 7 0,-3 2 0,2 0 0,1 0 0,4 3 0,10 6 0,4 8 0,6 3 0,6 1 0,0 1 0,3 0 0,2 1 0,5-2 0,6 1 0,8 2 0,8 2 0,6 0 0,9 6 0,12 5 0,7 7 0,7 4 0,2-5 0,1-4 0,2-6 0,-1-7 0,-1-6 0,-4-8 0,-4-7 0,-4-4 0,-3-1 0,-2 0 0,0-2 0,1-8 0,-3-6 0,-5-8 0,-7-6 0,-7-3 0,-6-4 0,-7-3 0,-9-1 0,-6-4 0,-7 0 0,-8-1 0,-13 2 0,-14 5 0,-14 4 0,-4 4 0,-3 6 0,-1 4 0,-4 3 0,-1 4 0,-3 0 0,-5-1 0,-4 4 0,-5 1 0,1 2 0,3 1 0,5 1 0,1-1 0,4 0 0,1 2 0,7-2 0,10 3 0,9 0 0,13 6 0,13 9 0,17 8 0,22 9 0,21 4 0,20 0 0,14 0 0,12-3 0,-40-15 0,2 0 0,7-1 0,3-2 0,5-1 0,1-1 0,2-2 0,-1-2 0,1-2 0,-2-1 0,-3-1 0,-2 0 0,-7-1 0,-2 0 0,39-5 0,-27-11 0,-28-15 0,-21-14 0,-14-4 0,-21-3 0,-18 5 0,-24 7 0,-22 4 0,-7 5 0,35 16 0,-2 2 0,-2 0 0,-1 2 0,-2 2 0,-1 2 0,1 2 0,1 2 0,2 0 0,1 2 0,-45 1 0,10 0 0,18 3 0,24 4 0,21 3 0,20 2 0,25-3 0,45-3 0,-4-5 0,9 0 0,25-1 0,8 1-328,-22-1 0,3 0 0,3 0 249,8 0 1,3 0 0,0 0 78,-2 0 0,-1 0 0,1 0 0,-2 0 0,-1 0 0,-1 0 0,-6 0 0,-1 0 0,-3 0 0,-12 0 0,-2 0 0,-3 0 0,22 0 0,-7 0 0,-18-1 0,-7 0 0,24-2 0,-22-1 0,-14-1 983,-5 0-747,-3-1-236,2-1 0,2 0 0,5 0 0,6 4 0,3 0 0,7 3 0,1 0 0,0 0 0,-3 0 0,-8 0 0,-5 0 0,-3 0 0,-5 0 0,-1 0 0,1 0 0,-3 0 0,-1 0 0,-4 0 0,-3 0 0,-1 0 0,-2 0 0,-2 0 0,-3 0 0,-4 0 0,-1 0 0,-3 0 0,1 0 0,2 0 0,0 0 0,-1 2 0,-1 5 0,-2 6 0,-2 7 0,0 4 0,0 2 0,-4-1 0,0 1 0,-3-1 0,3 1 0,0-2 0,3-1 0,0-1 0,0-3 0,0 0 0,1 0 0,-1-3 0,0 2 0,0-4 0,-3 1 0,0 0 0,-2-1 0,-1 0 0,0-3 0,0 1 0,0 0 0,0-1 0,-2-1 0,-4-1 0,-6-2 0,-7 0 0,-3 0 0,-3-1 0,0 0 0,-1-2 0,0-1 0,-2-3 0,-2 0 0,-3 0 0,0 0 0,-1 0 0,1 3 0,0 1 0,0 0 0,0 1 0,-4-1 0,-1 2 0,-3 0 0,-2-2 0,1-1 0,-2-3 0,0 0 0,-5 0 0,-2 0 0,-2 0 0,-2 0 0,0 0 0,0 0 0,0 0 0,1 0 0,-5 0 0,-4 0 0,-5 0 0,-9 0 0,-3 0 0,-7 0 0,-6 0 0,-6 0 0,46 0 0,0 0 0,0 0 0,1 0 0,-2 0 0,0 0 0,1 0 0,0 0 0,0 0 0,1 0 0,-2 0 0,0 0 0,0-1 0,0-1 0,1 0 0,1-1 0,-47-5 0,18-2 0,21-4 0,23-6 0,20-3 0,11-3 0,28-5 0,24-1 0,22 2 0,19 5 0,0 11 0,-2 6 0,2 5 0,-3 3 0,1 0 0,3 0 0,8 0 0,-43-1 0,3-2 0,4 1 0,1-1 0,4-2 0,1 0 0,-1-1 0,-1 0 0,-3 1 0,-1 1 0,-7 0 0,-2 1 0,35 1 0,-16 2 0,-11 0 0,-8 0 0,-7 0 0,-1 0 0,-1 0 0,5 0 0,10 0 0,3 0 0,5 0 0,0 0 0,0 0 0,3 0 0,-2 0 0,0 0 0,-6 0 0,-6 0 0,-5 0 0,-5 0 0,-5 2 0,-2 7 0,-3 5 0,-4 2 0,-2 1 0,-9-1 0,-4 0 0,-2 2 0,-5 2 0,-2 0 0,-3 2 0,-3 0 0,0-3 0,0 3 0,0 0 0,0 0 0,-1 4 0,-2-1 0,-6 1 0,-5-1 0,1 0 0,2-3 0,1-3 0,1-1 0,-2-3 0,1 0 0,2-2 0,2-2 0,-1 2 0,1-2 0,-1-1 0,-2-3 0,1-1 0,-3-3 0,-3 1 0,-4-1 0,-6-3 0,-7 0 0,-5 0 0,-7 0 0,-6 0 0,-5 0 0,1 0 0,4-3 0,4-1 0,3-2 0,0-1 0,2 4 0,3 0 0,0 2 0,1-2 0,-2 0 0,0-1 0,2 1 0,3 3 0,-1 0 0,1 0 0,0 0 0,-3 0 0,1 0 0,-2 0 0,1 0 0,-2 0 0,-3 0 0,-3 0 0,-1 0 0,1 0 0,0-4 0,2 1 0,-3-1 0,0 1 0,0 3 0,-2 0 0,1 0 0,-1 0 0,-1 0 0,2 0 0,1 0 0,4 0 0,0 0 0,3 0 0,0 0 0,-1-3 0,0-1 0,-1 1 0,1 0 0,-1 3 0,0 0 0,-5 0 0,-6 0 0,1 0 0,-2 0 0,3 0 0,0 0 0,1 0 0,2 0 0,2 0 0,3 0 0,0 0 0,-4 0 0,0 0 0,-1 0 0,-1 0 0,-2 0 0,-3 0 0,-5 0 0,1 0 0,-4 0 0,-2 0 0,-5 0 0,-6 0 0,-4 0 0,-5 0 0,-1 0 0,0 0 0,-1 0 0,3 0 0,3 0 0,3 0 0,7 0 0,4 0 0,8 0 0,6 0 0,4 0 0,21 0 0,5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9:28:01.7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4808 1686 24575,'41'0'0,"4"0"0,9 0 0,-4 0 0,0 0 0,6 0 0,1 0 0,14 0 0,2 0 0,-2 0 0,-3 0 0,-8 0 0,-6 0 0,-6 0 0,-5 0 0,-3 0 0,-5 0 0,-5 0 0,-1 0 0,-1 0 0,2 0 0,2 0 0,1 3 0,-2 0 0,2 1 0,0 1 0,5 0 0,2 1 0,4 1 0,1-4 0,1 3 0,-2-2 0,-3 0 0,0 3 0,3-3 0,1 2 0,0 1 0,-1-1 0,-2 1 0,2-3 0,2-1 0,-1-2 0,0 2 0,0 1 0,2-1 0,3 0 0,-2-2 0,-4 2 0,-3 1 0,-5-1 0,-1 0 0,-3-3 0,-1 2 0,2 2 0,-3 1 0,-1 1 0,1-3 0,-1 1 0,1-3 0,1 1 0,0 1 0,-2 1 0,3 0 0,-1-3 0,2-1 0,4 0 0,0 3 0,3 0 0,1 1 0,0-2 0,0-2 0,-3 0 0,-5 0 0,-4 0 0,-4 0 0,1 0 0,-1 0 0,4-3 0,1-3 0,0-4 0,-2 1 0,-5 0 0,-1 2 0,-3 4 0,-3-3 0,2 3 0,-4-3 0,1 0 0,1 1 0,-3-1 0,2-1 0,0 0 0,1-2 0,0 0 0,1-1 0,-2 0 0,-4-1 0,-1 1 0,0 0 0,-2-3 0,0 3 0,-2-1 0,-3 3 0,0-1 0,-1-1 0,1-1 0,2 0 0,2 1 0,-3-2 0,-1 2 0,-3-5 0,0 3 0,0-1 0,0-1 0,0 1 0,0 1 0,0-1 0,0 2 0,0 0 0,0-2 0,0 3 0,0-1 0,0 1 0,0-1 0,0-3 0,0-2 0,0-1 0,-2 2 0,0 2 0,-4 5 0,0-2 0,0 1 0,-3 1 0,2-1 0,2 0 0,-1 1 0,-1 0 0,-1-1 0,0 1 0,-1 0 0,1-1 0,-2 0 0,-3-1 0,1-2 0,-3 0 0,-1-3 0,-1-1 0,-1 0 0,-1 1 0,-1 2 0,-1-1 0,0-1 0,2 3 0,-3 0 0,0 0 0,1 3 0,2 0 0,2 3 0,2 2 0,-4-2 0,0 3 0,-1 0 0,-1-2 0,1 2 0,-1-1 0,2-1 0,3 3 0,-2-2 0,1-1 0,-1 0 0,0-1 0,-1 0 0,1 1 0,-2-2 0,-2 2 0,-3-2 0,-4-2 0,-1-3 0,1 0 0,2 1 0,-2 2 0,-2-1 0,-3 0 0,-2 0 0,-1-2 0,-1 0 0,1-1 0,1 0 0,2 0 0,1 0 0,0 3 0,3 1 0,4 3 0,5 1 0,2 3 0,3 1 0,-1 1 0,1 0 0,-2-2 0,-1 0 0,-1-2 0,-5-2 0,-4-1 0,0 0 0,-4-2 0,0 2 0,-4 1 0,-4-1 0,1 0 0,3 0 0,0 0 0,4 0 0,3 1 0,-3-1 0,3 1 0,0-1 0,-2 4 0,3 0 0,-4 0 0,1-1 0,1 0 0,-2-2 0,3 3 0,-2-1 0,0 2 0,2 2 0,1 0 0,4-2 0,-1-1 0,1 0 0,-1-1 0,1 3 0,-1 1 0,4 0 0,0 0 0,0 0 0,0 0 0,-4 0 0,1 0 0,-1 0 0,1 0 0,-1 0 0,1 0 0,-1 0 0,1 0 0,0 0 0,-1 0 0,1 0 0,-1 0 0,4 0 0,0 3 0,3 2 0,0 2 0,-3 2 0,0-2 0,0-1 0,0 1 0,0-1 0,0 3 0,-1 0 0,1 0 0,0 0 0,0-1 0,-4-1 0,1 2 0,-1 1 0,-3 0 0,0 1 0,-1-2 0,1-2 0,4 0 0,2-2 0,3 0 0,3 1 0,3 0 0,2 1 0,4 3 0,1 0 0,0 2 0,0 0 0,-2-2 0,1 2 0,-1-3 0,3 4 0,-1 2 0,-2 0 0,0 0 0,-3-3 0,0 1 0,0-1 0,-3 0 0,-4 1 0,-4-3 0,-2-4 0,-1-3 0,1-2 0,-1-1 0,-2 0 0,-2 0 0,-4 0 0,-2 0 0,-1 0 0,-1 0 0,2 0 0,3-3 0,3-2 0,2-1 0,5-3 0,2 0 0,2-1 0,0 1 0,0 2 0,1 4 0,-3 2 0,2 1 0,0 0 0,3 0 0,3 0 0,0 0 0,1 0 0,-2 3 0,1 2 0,-2 4 0,0 2 0,1 2 0,1-1 0,3 1 0,4-1 0,1 0 0,2-2 0,3 2 0,0 0 0,0 1 0,0 0 0,0-1 0,0 0 0,0 1 0,0-1 0,0 0 0,0 1 0,0 2 0,0 0 0,0-1 0,0-3 0,0-1 0,0 1 0,0 1 0,0 0 0,0 1 0,4 2 0,3 0 0,3 1 0,3 0 0,-2-1 0,1-3 0,-2-4 0,0 1 0,0 0 0,-1 1 0,1 1 0,1-2 0,1 1 0,-1 0 0,-1-1 0,1 1 0,1 1 0,0-1 0,-1 0 0,0-1 0,-1-2 0,-1 2 0,2-3 0,-2 1 0,1 1 0,1-2 0,0 3 0,3 0 0,2 0 0,2 1 0,4-4 0,0 1 0,2-1 0,2 1 0,-1-1 0,0 0 0,1 1 0,-3-4 0,-1 0 0,-3-3 0,-3 0 0,1 0 0,-5-6 0,-10-7 0,-16-9 0,-16-9 0,-9 2 0,0 2 0,11 5 0,11 6 0,10 1 0,5 0 0,4 2 0,11 0 0,19-1 0,16 1 0,15-1 0,6 1 0,2 2 0,2 4 0,0 2 0,2 5 0,1 0 0,0 0 0,0 0 0,-3 0 0,-3 0 0,0 0 0,-5 0 0,1 0 0,-1 0 0,0 0 0,0 0 0,1-4 0,0 1 0,-1-1 0,0 1 0,-4 3 0,-2-3 0,-7-1 0,-3 0 0,-5 1 0,1 3 0,1 0 0,-1 0 0,3-3 0,2-1 0,6 0 0,10 1 0,5 3 0,3 0 0,-2 0 0,0 0 0,0 0 0,-2 0 0,-1 0 0,-12 0 0,-12 0 0,-8 0 0,-5 0 0,-3 0 0,0 0 0,-4 0 0,1 2 0,-1 1 0,3 3 0,2 1 0,0 0 0,-1 3 0,-3-3 0,-1 2 0,4 0 0,1-2 0,0 2 0,2 1 0,1-3 0,5 3 0,2-1 0,-2-2 0,-5 2 0,-4-2 0,-4-1 0,0 3 0,1-2 0,-1 2 0,-2 0 0,-1-1 0,0 2 0,0-1 0,2 1 0,-13 2 0,-54-6 0,-22-5 0,-7-2 0,-12 0 0,0-3 0,9-6 0,4 1 0,10 0 0,10 0 0,2 0 0,12 0 0,7 2 0,4 0 0,1-1 0,1-1 0,1 0 0,-1-1 0,-1 3 0,-2 0 0,-6-2 0,-1 0 0,-7-3 0,-6 1 0,-5-2 0,-8-1 0,-9-2 0,-14-5 0,35 10 0,-2-1 0,-6-2 0,-1-1 0,-4-1 0,-2-1 0,-4 0 0,-1 1 0,-4 0 0,-2 1 0,-5 0 0,-1 0 0,-6-1 0,-1 1 0,-3 1 0,-1 0 0,-3-2 0,0 1 0,2-1 0,2 1 0,5 0 0,2-1 0,6-1 0,3-1 0,6 1 0,1 1 0,5-1 0,1 1 0,4 0 0,3 0 0,-39-15 0,19 4 0,20 3 0,19 3 0,13 3 0,14 4 0,17 6 0,18 3 0,15 5 0,11-1 0,7 1 0,8 0 0,9 0 0,14 0 0,6 0 0,-45 0 0,1 0 0,2 2 0,1 0 0,4 0 0,2 0 0,4 0 0,1 0 0,1 0 0,0-1 0,2 0 0,-2-2 0,-4 1 0,-1 0 0,-5 0 0,-2 0 0,44 0 0,-19 0 0,-9 0 0,-11 0 0,-7 0 0,-5 0 0,-5 0 0,0 0 0,2 0 0,7 0 0,4 1 0,1 2 0,2 4 0,-3 3 0,-1 4 0,0-3 0,1 0 0,-1 0 0,-3 0 0,-2 2 0,-4 0 0,-2 1 0,-4 0 0,-5 1 0,-2 1 0,-5 1 0,-1 0 0,-4-1 0,-2 0 0,-8 0 0,-3 3 0,-5 0 0,1 0 0,1-1 0,-1 1 0,0 0 0,-4 0 0,-3-1 0,0-2 0,-1 1 0,-9-1 0,-11 4 0,-14 0 0,-12 0 0,-4-2 0,-1-2 0,2-2 0,5-3 0,1-2 0,3-2 0,-1-2 0,1-2 0,-1 1 0,1 0 0,0 0 0,0 2 0,1-3 0,-1 1 0,4 1 0,0-1 0,3 2 0,1 1 0,-4-1 0,0 1 0,-3 0 0,-1 3 0,3-3 0,1 4 0,4-1 0,4 1 0,1 2 0,2 2 0,4 1 0,0 1 0,3-1 0,5-3 0,3 2 0,6 2 0,3 0 0,1-2 0,5-3 0,7-4 0,11 1 0,11-2 0,11 0 0,6-4 0,5-2 0,6-1 0,5 0 0,1 0 0,-1-2 0,-6-5 0,-3-6 0,-7-4 0,-9-3 0,-10-1 0,-13 2 0,-8-3 0,-7 0 0,-3 1 0,0-1 0,-6 1 0,-9 1 0,-13-3 0,-13 0 0,-4 2 0,-3-2 0,-4 1 0,3 5 0,0-3 0,5 0 0,2-1 0,-3-1 0,-4 1 0,-3 3 0,-4 1 0,-1 7 0,5 4 0,1 3 0,3 3 0,8 0 0,5 4 0,11 7 0,9 6 0,7 3 0,5 2 0,3-3 0,6-1 0,14 0 0,16-4 0,17 1 0,15-4 0,12-4 0,19-4 0,-41-2 0,0-2 0,6-1 0,0-2 0,2-5 0,-1-3 0,-4-5 0,-3-4 0,-8-5 0,-4-4 0,22-36 0,-29-1 0,-19-2 0,-15 2 0,-24 5 0,-20 3 0,-24 4 0,-20 5 0,39 26 0,-1 2 0,-1 0 0,-1 1 0,-1 3 0,-1 0 0,0 1 0,0 0 0,0 2 0,0 2 0,-39-7 0,13 9 0,18 8 0,13 3 0,11 6 0,10 11 0,8 11 0,8 10 0,4 4 0,3 0 0,1-1 0,7-1 0,13-1 0,15-1 0,16 0 0,20-2 0,20-1 0,-38-19 0,3-2 0,5-4 0,2-2 0,0-2 0,-1-2 0,-3-2 0,-1-2 0,-7-1 0,-4-4 0,26-10 0,-27-11 0,-23-10 0,-15-5 0,-25-1 0,-27-1 0,-33 6 0,28 20 0,-3 3 0,-2 1 0,-2 2 0,1 3 0,0 1 0,1 2 0,1 2 0,0 0 0,1 2 0,-47 0 0,48 1 0,-2 0 0,-3 0 0,-1 0 0,-5 0 0,-1 0 0,-2 1 0,0 1 0,1 3 0,1 1 0,2 3 0,0 3 0,3 2 0,-1 4 0,1 2 0,0 3 0,4 1 0,1 0 0,6 0 0,3 2 0,-26 18 0,29-10 0,20-7 0,25-8 0,35 1 0,42-1 0,-25-9 0,3 0 0,8 1 0,1-2 0,-1-2 0,-2-2 0,-7 0 0,-2-2 0,39 0 0,-27-4 0,-25-6 0,-22-6 0,-17-8 0,-30-6 0,-37 2 0,16 13 0,-6 2 0,-7 2 0,-3 2 0,1 2 0,1 1 0,4 1 0,1 2 0,4 0 0,1 0 0,-2 0 0,0 0 0,-3 0 0,-1 0 0,-6 0 0,-1 0 0,-8 0 0,-2 0 0,-3 0 0,-1 0 0,-2 0 0,0 0 0,3 0 0,2 0 0,6 0 0,3 0 0,8 0 0,3 0 0,-34 0 0,19 0 0,17 0 0,13 0 0,11 0 0,11 2 0,7 5 0,4 5 0,1 2 0,-3-3 0,-1-1 0,-3-3 0,-5-1 0,-8-2 0,-11-1 0,-10 1 0,-11 0 0,-9-1 0,-4-3 0,-8 0 0,-2 0 0,-2 0 0,-2 0 0,4 0 0,0 0 0,5 0 0,-2 0 0,-2 0 0,-4 0 0,-4-1 0,3-4 0,7-3 0,17-4 0,17-3 0,15 0 0,11-4 0,6-2 0,7-2 0,6 1 0,12-1 0,12 1 0,22-3 0,14-4 0,16-1 0,13-1 0,-42 16 0,2-1 0,4 0 0,2 0 0,3 0 0,-1 2 0,1-1 0,-1 1 0,1 1 0,-2 0 0,-2 3 0,-2-1 0,-2 0 0,-1 0 0,43-6 0,-10 1 0,-12 5 0,-17 4 0,-14 0 0,-11 3 0,-5 1 0,1 1 0,-4-1 0,0-4 0,3 1 0,6-1 0,6-3 0,0 1 0,-4-1 0,-4 1 0,-10 1 0,-13 1 0,-27 2 0,-34 2 0,-30 2 0,7 1 0,-4 0 0,17 0 0,-2 0 0,-20 0 0,1 0 0,22 0 0,2 0 0,-2 0 0,-1 0 0,1 0 0,-2 0 0,-3 0 0,0 0 0,-3 0 0,0 0 0,-3 0 0,0 0 0,-1 0 0,-1 0 0,1 0 0,0 0 0,1 0 0,1 0 0,2 0 0,1 0 0,3 0 0,0 0 0,6 0 0,1 0 0,3 0 0,2 0 0,5 0 0,1 0 0,-40 0 0,6 0 0,4 0 0,-4 0 0,1 0 0,-1 0 0,-4 0 0,-2 0 0,-3 0 0,-1 3 0,5 1 0,5 4 0,6 3 0,8-3 0,5-1 0,11-3 0,16-4 0,10 0 0,19 0 0,71-1 0,-15-1 0,9 0 0,6-1 0,36-5 0,-43 3 0,2-1 0,10-3 0,1-1 0,-2-2 0,0 0 0,4-1 0,2-1 0,1 0 0,1-1 0,2 0 0,1 0 0,0 0 0,-1-1 0,-1 1 0,0 0 0,1 1 0,0 2 0,-2 0 0,-1 0 0,0 1 0,-2 1 0,-6 1 0,-3 0 0,-10 2 0,-3 0 0,27 0 0,-26 0 0,-19-1 0,-19-1 0,-15 0 0,-13 3 0,-5 4 0,-2-1 0,-2 0 0,-1-1 0,-10 2 0,-5 1 0,-7 1 0,-12 0 0,-6 0 0,-7 0 0,-5 0 0,-2 3 0,1 5 0,-1 4 0,6 0 0,-1-1 0,1-1 0,3 1 0,2 0 0,-1-4 0,0-1 0,0-2 0,4 0 0,9-2 0,9-2 0,4 0 0,8 0 0,4 0 0,11 0 0,9 0 0,7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9:28:06.6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502 306 24575,'-57'0'0,"-2"0"0,2 0 0,7 0 0,10 0 0,15 3 0,16 1 0,45-1 0,9 3 0,44-2 0,0 1 0,-14-2 0,6-3 0,-1-3 0,-2-8 0,17-8 0,-12-8 0,-7 1 0,-10 4 0,-14 9 0,-11 6 0,-9 4 0,-6 3 0,-4 0 0,5 0 0,7 0 0,4-1 0,-3-2 0,-10-7 0,-14-6 0,-22-8 0,-25-2 0,-23 3 0,-15 3 0,-4 6 0,-2 7 0,1 4 0,-4 3 0,4 0 0,6 0 0,9 0 0,10 0 0,3 0 0,-3 0 0,-9 0 0,-7 0 0,-5 0 0,-2-3 0,6-6 0,0-5 0,8 0 0,14 3 0,22 7 0,32 4 0,37 3 0,32 9 0,20 8 0,-40-5 0,1 3 0,4 4 0,2 3 0,10 6 0,3 2 0,9 6 0,4 1 0,-25-11 0,2-1 0,0 1 0,1-1 0,0-1 0,-1 0 0,25 10 0,-4-3 0,-10-5 0,-4-2 0,-15-5 0,-6-1 0,19 7 0,-38-13 0,-18-8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9:28:09.3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520 468 24575,'-51'0'0,"-27"0"0,-19 0 0,40 0 0,-2 0 0,2 0 0,3 0 0,-13 0 0,71 0 0,94 0 0,-28 0 0,8 0 0,18 0 0,5 0-226,-30 1 0,1-1 0,0-1 226,1-1 0,1-1 0,0 0 0,4-1 0,1 0 0,-3-1 0,20-5 0,-7-1 0,-18-1 0,-8-2 0,16-10 0,-50-10 0,-67-2 0,-18 14 0,-14 2 0,4 4 0,-6 0 0,-2 1-106,-12-1 1,-3 0 0,0 1 105,-3-1 0,-1 1 0,4-1 0,10 1 0,2-1 0,4 0 0,-14-3 0,9 1 0,-13-6 0,55 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9:27:26.7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188 172 24575,'58'0'0,"14"0"0,25 0 0,-6 0 0,-40 0 0,1 0 0,5 0 0,1 0 0,4 0 0,1 0 0,11 0 0,0 0 0,-5 0 0,-3 0 0,-6 0 0,-2 0 0,-5 0 0,-3 0 0,32 0 0,-9 0 0,-8 0 0,-4 0 0,-2 0 0,-6 0 0,-1-1 0,1-2 0,-3-1 0,3 0 0,0 2 0,-4 2 0,2 0 0,-2 0 0,-4 0 0,0-2 0,-5-1 0,1-1 0,0 1 0,0 1 0,2 2 0,2 0 0,4 0 0,0 0 0,3-2 0,0-2 0,1 0 0,0-2 0,-4 2 0,-1 0 0,-3 2 0,1 2 0,-2 0 0,-3 0 0,-4 0 0,0 0 0,-3 0 0,-1 0 0,4 0 0,-3-3 0,3-1 0,-1 1 0,2 0 0,-1 3 0,-4 0 0,-5 0 0,-2 0 0,-1 0 0,1 0 0,-1 0 0,-1-3 0,-3-3 0,-6-3 0,-5 1 0,-4-3 0,-3-1 0,0-3 0,-3-3 0,2 7 0,3 3 0,5 5 0,1 3 0,2-1 0,-2 1 0,1 0 0,0 0 0,-1 0 0,1 0 0,-2 0 0,1 0 0,2 0 0,-1 0 0,0 0 0,-1 0 0,-1 0 0,2 0 0,4 0 0,3 0 0,-1 0 0,-2 0 0,-3 0 0,-2 3 0,3 1 0,1 2 0,1 0 0,1-2 0,-1 2 0,3-2 0,0 2 0,-2-2 0,0 1 0,-2 2 0,-1 1 0,0 0 0,0 1 0,-1-1 0,2 1 0,-3 1 0,-2-2 0,-1 1 0,-1 0 0,1 0 0,0 2 0,-2 1 0,2 0 0,-3 2 0,0 1 0,0 1 0,1 2 0,-1 2 0,-3 2 0,0-1 0,-3-2 0,0-3 0,0-1 0,0 3 0,0 1 0,0-1 0,0 0 0,0 0 0,0-2 0,0 1 0,0-4 0,0-2 0,0-1 0,0 1 0,0 2 0,0-1 0,0 2 0,-2-6 0,0 1 0,-5-2 0,1-1 0,-5 3 0,1-2 0,-1-2 0,1 1 0,-1-3 0,-1 1 0,-2-1 0,-4 0 0,1 1 0,-2-1 0,0 3 0,0-3 0,-3 1 0,-1 1 0,-2-1 0,-1-1 0,1 0 0,-1-3 0,1 0 0,-1 0 0,-3 0 0,-1 0 0,-3 0 0,-4 0 0,-2 0 0,-6 0 0,-5 0 0,-3 0 0,-3 0 0,0 0 0,-2-3 0,-3-1 0,-4 0 0,-5 1 0,-4 3 0,-5 0 0,-2 0 0,-1 0 0,3 0 0,4 0 0,7 0 0,6 0 0,3 0 0,3 0 0,-1 0 0,1 0 0,0 0 0,-5 0 0,-3 0 0,-5 0 0,-5 0 0,0 0 0,-5 0 0,-1 0 0,-5 0 0,2 0 0,8 0 0,6 0 0,5 0 0,2 0 0,-3 0 0,-1 0 0,1 0 0,0 0 0,3 0 0,2 0 0,4 0 0,-1 3 0,-3 1 0,-1 1 0,-5 1 0,0-2 0,4 0 0,5-2 0,6-2 0,-1 0 0,-1 0 0,-3 0 0,-1 0 0,1 0 0,0 0 0,5 0 0,8 0 0,9 0 0,13-2 0,7-6 0,7-9 0,7-15 0,17-13 0,25-7 0,29-5 0,-26 30 0,2 1 0,1 1 0,2 2 0,0 0 0,1 2 0,-2 5 0,2 2 0,1 1 0,0 2 0,2 4 0,1 1 0,2 3 0,1 1 0,5 0 0,3 1 0,4 0 0,1 2 0,4-1 0,0 0 0,6 0 0,0 0 0,3 0 0,1 0 0,5 0 0,1 0 0,1 0 0,0 0 0,0 0 0,-2 0 0,-4 0 0,-2 0 0,-8 0 0,-1 0 0,-2 0 0,-2 0 0,-7 0 0,-1 0 0,-1 0 0,0 0 0,-3 0 0,-1 0 0,-4 0 0,0 0 0,43 0 0,-14 0 0,-16 0 0,-10 0 0,-9 0 0,-5 0 0,-6 0 0,-5 0 0,0 0 0,-2 0 0,-1 0 0,-1 0 0,-5 0 0,-4 0 0,0 0 0,-2 0 0,1 0 0,0 0 0,1 0 0,3 0 0,2 0 0,1 0 0,0 0 0,1 0 0,-1 0 0,1 0 0,-1 0 0,0 0 0,-1 0 0,-1 0 0,-5 0 0,-1 0 0,-2 0 0,0 0 0,1 3 0,-2 3 0,1 7 0,0 5 0,4 5 0,1 2 0,-1 1 0,-7 0 0,-5 3 0,-5 1 0,-2 0 0,0 2 0,0-2 0,-7-1 0,-7-1 0,-11-3 0,-9-3 0,-8-4 0,-7-4 0,-4-4 0,-3-3 0,1-4 0,9 0 0,13-1 0,17-2 0,11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9:27:09.8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0 175 24575,'52'0'0,"19"0"0,28 0 0,-40 0 0,1 0 0,-7 0 0,-1 0 0,1 0 0,1 0 0,-2-3 0,0-1 0,1-1 0,1 0 0,6 1 0,0-1 0,-9-1 0,-1 1 0,38 2 0,-10-4 0,-7 1 0,-4-1 0,-5-4 0,2 3 0,-3-2 0,0 3 0,0 0 0,0 0 0,-1 0 0,2 0 0,-2 3 0,-4-2 0,1 2 0,-1 0 0,0-2 0,1 2 0,4 0 0,9 1 0,10 3 0,8 0 0,0 0 0,-4-4 0,-4 0 0,-4 0 0,0 1 0,-2 3 0,-4 0 0,-2 0 0,-4 0 0,-3 0 0,-2 0 0,-2 0 0,1 0 0,3 0 0,0 0 0,0 0 0,-7 0 0,-1 0 0,0 0 0,5 0 0,3 0 0,-1 0 0,-1 0 0,-2 0 0,-1 0 0,-2 3 0,-1 0 0,-1 1 0,-1 1 0,-2-2 0,-7 1 0,-8 1 0,-2-1 0,-2 0 0,-1-1 0,0-3 0,-3 0 0,-1 3 0,1 0 0,-1 3 0,1 1 0,-1-1 0,0 3 0,1-1 0,-4 2 0,0 0 0,-3 0 0,-1 3 0,0-1 0,-3 0 0,0 1 0,-4 0 0,-1 2 0,-4 3 0,-3 2 0,0-2 0,1 0 0,-1-3 0,0 1 0,0 0 0,1-1 0,2 1 0,0-1 0,-3-1 0,-1-2 0,0 1 0,2-1 0,-1 0 0,1-2 0,-1 0 0,2 1 0,0 1 0,2-1 0,0 0 0,1 1 0,-1-1 0,-1 0 0,1-1 0,-1 0 0,2-2 0,-2 3 0,0-1 0,1 1 0,-2 2 0,-3 0 0,-1-1 0,-1 0 0,0-1 0,0-1 0,0 2 0,0 2 0,0 2 0,0-1 0,-3-3 0,-6-2 0,-1-2 0,-2 1 0,1 0 0,2 0 0,-2-3 0,0 0 0,-1 0 0,-1-2 0,0-1 0,-1-3 0,2 0 0,0 0 0,0 0 0,-1 0 0,-2 0 0,0 0 0,2 0 0,3 0 0,0 0 0,0 0 0,-1 0 0,-1 0 0,0 0 0,-2 0 0,-3 3 0,-2 0 0,-32 13 0,25-8 0,-23 7 0,30-9 0,1-3 0,-1 1 0,-3-1 0,0 1 0,-4-1 0,0 4 0,0-2 0,1-1 0,-3-2 0,-1-2 0,-1 0 0,1 0 0,-9 0 0,11 0 0,-7 0 0,13 0 0,1 0 0,1 0 0,-3 0 0,-1 0 0,1 0 0,0 0 0,-2 0 0,-3 0 0,-3 0 0,1 0 0,3 0 0,-3 0 0,-4 0 0,-1 3 0,-2 1 0,-1-1 0,-4 0 0,-4-3 0,-1 0 0,-1 0 0,-2 0 0,-5 0 0,-7 0 0,-8 0 0,-7 0 0,-7 0 0,-1 0 0,3 0 0,0 0 0,2 0 0,2 0 0,-1 0 0,1 0 0,1 0 0,1 0 0,25 0 0,-1 0 0,-23 0 0,-22 2 0,34 1 0,0 1 0,-1 0 0,1-3 0,2-1 0,2 0 0,2 0 0,-1 0 0,1 0 0,0 0 0,0 0 0,0 3 0,-1 1 0,1 0 0,-1-1 0,1-3 0,-1 0 0,0 0 0,0 0 0,4 0 0,2 0 0,2 0 0,1 0 0,0 0 0,2 0 0,1 0 0,5 0 0,-1 0 0,1 0 0,2 0 0,6 0 0,8-2 0,8-8 0,8-9 0,6-9 0,1-6 0,5-1 0,7-4 0,7 0 0,6 2 0,4-2 0,4 5 0,5 1 0,7 2 0,4 7 0,4 5 0,2 4 0,-1 4 0,-1 2 0,-1 2 0,-2 4 0,0 1 0,-6 2 0,-3 0 0,0 0 0,2 0 0,2-2 0,3-1 0,5-4 0,9-3 0,8 2 0,5-3 0,1 1 0,-1-1 0,0-3 0,-3 0 0,-1 0 0,-4-1 0,-4 1 0,-2 0 0,-4 0 0,1 0 0,-1 3 0,1 0 0,-1 1 0,-3-1 0,-1-3 0,-1 3 0,-1 1 0,1 0 0,-2 2 0,-1-1 0,1 3 0,-3-1 0,2 2 0,2 0 0,3-1 0,3 2 0,1 0 0,-1 2 0,0 2 0,1 0 0,-1 0 0,0 0 0,-3 0 0,-3 0 0,-4 0 0,-1 0 0,0 0 0,0 0 0,-1 0 0,-1 0 0,-2 0 0,3 0 0,0 0 0,3 0 0,5 0 0,1 0 0,3 0 0,-3 0 0,-8 0 0,-4 0 0,-8 0 0,-3 0 0,-1 0 0,-4 0 0,1 0 0,-4 0 0,0 0 0,-3 0 0,-3 0 0,2 0 0,1 0 0,3 1 0,2 2 0,3 0 0,3 2 0,4 0 0,5 2 0,4 1 0,0 2 0,-1 0 0,-3 0 0,-6 2 0,-3 0 0,-6 0 0,-5 1 0,-5 3 0,-6 3 0,-4-1 0,-2-1 0,-2-3 0,0-3 0,0 2 0,0-2 0,0 2 0,-2 1 0,-4 0 0,-6 1 0,-6 0 0,-4-2 0,-2 0 0,-5 1 0,-1-4 0,-3 0 0,0-1 0,3-2 0,1-1 0,4-3 0,-1-3 0,1 0 0,-1 0 0,-3 0 0,-1 0 0,1 0 0,-1 0 0,0 3 0,-6 1 0,-6 2 0,-7 1 0,-3 0 0,-2 3 0,-2-2 0,0 2 0,3-3 0,0 0 0,1 3 0,2-3 0,-2 3 0,0 1 0,-5-2 0,-4 3 0,-2-2 0,-4 1 0,-1 1 0,-6-1 0,-5 1 0,-6-1 0,-3-1 0,-3-1 0,2-1 0,6 0 0,2-1 0,9 1 0,2-1 0,4 0 0,5 0 0,-2 1 0,-2-4 0,-5 2 0,-8-1 0,-6-1 0,-1 3 0,-3-3 0,1 4 0,3 0 0,1-4 0,9 3 0,15-3 0,12-1 0,14-3 0,13-13 0,9-8 0,19-9 0,18-4 0,15 3 0,17 0 0,8 6 0,6 2 0,9 4 0,2 4 0,2 1 0,2 4 0,3 0 0,6-1 0,-46 5 0,0 0 0,2-1 0,0 0 0,45-4 0,-9 0 0,-9 1 0,-14 0 0,-6 0 0,-7 0 0,-6 1 0,-2 1 0,-2 1 0,-5 4 0,0-4 0,-4 4 0,-4-1 0,0 1 0,-3 3 0,-1 0 0,0 0 0,4 0 0,4 0 0,8 0 0,8 0 0,7 0 0,9 0 0,1 0 0,-1 0 0,-5 0 0,-10 0 0,-6 0 0,-8 0 0,-6 0 0,-5 0 0,-6 0 0,-3 0 0,-3 0 0,2 3 0,1 5 0,2 5 0,3 7 0,3 2 0,11 4 0,12 2 0,9 0 0,5 0 0,-4-3 0,-10-1 0,-8-4 0,-8-3 0,-7-2 0,-6-2 0,-8 0 0,-6 0 0,-4 0 0,1-2 0,-1 1 0,0-2 0,0 2 0,0 1 0,0-1 0,0 2 0,0-2 0,0 0 0,0-1 0,0 1 0,0 0 0,3 0 0,0 2 0,1-2 0,-2 2 0,-2 1 0,0-1 0,0 0 0,-1-4 0,-6-4 0,-6-3 0,-8 0 0,-7 1 0,-11 0 0,-11-2 0,-13-2 0,-8 0 0,-3 0 0,2 0 0,-3 0 0,-10 2 0,-15 2 0,42 0 0,-3 0 0,-3 0 0,-1 0 0,0 0 0,0-1 0,1-1 0,2-1 0,5 0 0,2-2 0,-42 1 0,16 0 0,10 0 0,3 0 0,-3 0 0,-6 0 0,-10 0 0,-7 0 0,44 0 0,-2 0 0,-1 1 0,-2-2 0,1 0 0,-1-1 0,0-1 0,1-1 0,0-1 0,1-2 0,2 0 0,0-1 0,2-1 0,0-1 0,-49-10 0,49 10 0,-1 0 0,1 0 0,0 1 0,-45-7 0,14 4 0,37 4 0,17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10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racy_olson/6105639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.xml"/><Relationship Id="rId5" Type="http://schemas.openxmlformats.org/officeDocument/2006/relationships/image" Target="../media/image37.png"/><Relationship Id="rId4" Type="http://schemas.openxmlformats.org/officeDocument/2006/relationships/customXml" Target="../ink/ink5.xml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99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Contract Analyzer – Proof of Concept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using Mistral via Ollama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Soumaya, Sagar, Patrick, Harshal, Vijay | April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657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Used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2099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14782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Ollama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352294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Runs Mistral locally with minimal setup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22099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014782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Mistral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893493" y="352294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open-source LLM with strong capabilities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22099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014782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06795" y="352294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Powers text extraction and application logic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06527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859066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PyMuPDF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6280190" y="636722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PDF reading and text extraction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E54017A-A1F2-1691-F1AF-9BD282D4FAE0}"/>
                  </a:ext>
                </a:extLst>
              </p14:cNvPr>
              <p14:cNvContentPartPr/>
              <p14:nvPr/>
            </p14:nvContentPartPr>
            <p14:xfrm>
              <a:off x="12878668" y="7786385"/>
              <a:ext cx="1551960" cy="252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E54017A-A1F2-1691-F1AF-9BD282D4FA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16028" y="7723385"/>
                <a:ext cx="1677600" cy="378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461260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303973" y="24612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Highlighting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303973" y="2969419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important clauses directly within the PDF document.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559135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644134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Contract Comparison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644134" y="4067294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side-by-side comparison between multiple contracts.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657011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984415" y="4657011"/>
            <a:ext cx="314801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Expand Contract Types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984415" y="5165169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support for service and employment contracts.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754886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324695" y="57548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Specialized Models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2324695" y="6263045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more specialized legal AI models for improved accuracy.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2A7F8CA-B153-A1E8-071F-78D3593050F3}"/>
                  </a:ext>
                </a:extLst>
              </p14:cNvPr>
              <p14:cNvContentPartPr/>
              <p14:nvPr/>
            </p14:nvContentPartPr>
            <p14:xfrm>
              <a:off x="12717748" y="7713305"/>
              <a:ext cx="1798560" cy="382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2A7F8CA-B153-A1E8-071F-78D3593050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54748" y="7650665"/>
                <a:ext cx="1924200" cy="50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4630398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226935" cy="2743198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BCB90-8295-57F8-451F-F9F08AD2711B}"/>
              </a:ext>
            </a:extLst>
          </p:cNvPr>
          <p:cNvSpPr txBox="1"/>
          <p:nvPr/>
        </p:nvSpPr>
        <p:spPr>
          <a:xfrm>
            <a:off x="914163" y="420235"/>
            <a:ext cx="5576285" cy="19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The Legal Cost Dilemma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4A83D9-05F9-C132-0D39-BE91F19D8038}"/>
              </a:ext>
            </a:extLst>
          </p:cNvPr>
          <p:cNvSpPr txBox="1"/>
          <p:nvPr/>
        </p:nvSpPr>
        <p:spPr>
          <a:xfrm>
            <a:off x="914162" y="3291840"/>
            <a:ext cx="5576286" cy="433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effectLst/>
              </a:rPr>
              <a:t> $5.5M New Ventures</a:t>
            </a:r>
            <a:r>
              <a:rPr lang="en-US" sz="2200" b="0" i="0" u="none" strike="noStrike" dirty="0">
                <a:effectLst/>
              </a:rPr>
              <a:t> — A record number of U.S. business applications filed in 2022!</a:t>
            </a:r>
          </a:p>
          <a:p>
            <a:pPr marL="457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effectLst/>
              </a:rPr>
              <a:t>55% Entrepreneurs</a:t>
            </a:r>
            <a:r>
              <a:rPr lang="en-US" sz="2200" b="0" i="0" u="none" strike="noStrike" dirty="0">
                <a:effectLst/>
              </a:rPr>
              <a:t> — Over half of adults have launched their own businesses.</a:t>
            </a:r>
            <a:endParaRPr lang="en-US" sz="2200" dirty="0"/>
          </a:p>
          <a:p>
            <a:pPr marL="457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effectLst/>
              </a:rPr>
              <a:t> $13,304 Legal Costs</a:t>
            </a:r>
            <a:r>
              <a:rPr lang="en-US" sz="2200" b="0" i="0" u="none" strike="noStrike" dirty="0">
                <a:effectLst/>
              </a:rPr>
              <a:t> — The average small business spends over $13K on legal fees.</a:t>
            </a:r>
          </a:p>
          <a:p>
            <a:pPr marL="457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i="0" u="none" strike="noStrike" dirty="0">
                <a:effectLst/>
              </a:rPr>
              <a:t>$10,000 Startup Capital</a:t>
            </a:r>
            <a:r>
              <a:rPr lang="en-US" sz="2200" b="0" i="0" u="none" strike="noStrike" dirty="0">
                <a:effectLst/>
              </a:rPr>
              <a:t> — That’s the average amount needed to kickstart a business.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b="1" i="0" u="none" strike="noStrike" dirty="0"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b="1" i="0" u="none" strike="noStrike" dirty="0"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Should a small business really spend </a:t>
            </a:r>
            <a:r>
              <a:rPr lang="en-US" sz="2200" b="0" i="1" u="none" strike="noStrike" dirty="0">
                <a:effectLst/>
              </a:rPr>
              <a:t>more on legal fees</a:t>
            </a:r>
            <a:r>
              <a:rPr lang="en-US" sz="2200" b="0" i="0" u="none" strike="noStrike" dirty="0">
                <a:effectLst/>
              </a:rPr>
              <a:t> than </a:t>
            </a:r>
            <a:r>
              <a:rPr lang="en-US" sz="2200" b="0" i="1" u="none" strike="noStrike" dirty="0">
                <a:effectLst/>
              </a:rPr>
              <a:t>on building the business itself</a:t>
            </a:r>
            <a:r>
              <a:rPr lang="en-US" sz="2200" b="0" i="0" u="none" strike="noStrike" dirty="0">
                <a:effectLst/>
              </a:rPr>
              <a:t>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6" descr="A pile of money in different denominations&#10;&#10;AI-generated content may be incorrect.">
            <a:extLst>
              <a:ext uri="{FF2B5EF4-FFF2-40B4-BE49-F238E27FC236}">
                <a16:creationId xmlns:a16="http://schemas.microsoft.com/office/drawing/2014/main" id="{7F9476EF-6F97-5F03-4970-8D6F965D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398" r="16861"/>
          <a:stretch/>
        </p:blipFill>
        <p:spPr>
          <a:xfrm>
            <a:off x="7315200" y="1"/>
            <a:ext cx="732339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307" y="432316"/>
            <a:ext cx="4785360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Current Legal Tech Usage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07" y="1262659"/>
            <a:ext cx="11426834" cy="54168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0307" y="9016127"/>
            <a:ext cx="1352978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ACEDS survey shows document drafting leads current legal tech applications. Contract analysis remains underutilized at just 15%.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25F00-BFD4-CAA9-AFA7-EC027ED23477}"/>
              </a:ext>
            </a:extLst>
          </p:cNvPr>
          <p:cNvSpPr txBox="1"/>
          <p:nvPr/>
        </p:nvSpPr>
        <p:spPr>
          <a:xfrm>
            <a:off x="550307" y="7015397"/>
            <a:ext cx="1237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ACEDS survey shows document drafting leads current legal tech applications. Contract analysis remains underutilized at just 15%.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B43550-53F0-1DDC-6E79-20824EBC974D}"/>
                  </a:ext>
                </a:extLst>
              </p14:cNvPr>
              <p14:cNvContentPartPr/>
              <p14:nvPr/>
            </p14:nvContentPartPr>
            <p14:xfrm>
              <a:off x="12424708" y="7681265"/>
              <a:ext cx="2088720" cy="39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B43550-53F0-1DDC-6E79-20824EBC97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62068" y="7618265"/>
                <a:ext cx="2214360" cy="523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78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9322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2964180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010138"/>
            <a:ext cx="289941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Complex Agreements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389036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Lease agreements are long and complex, making review difficult.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9322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361" y="2964180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010138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Hidden Details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5450919" y="351829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Important fees and obligations are often missed in dense text.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432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464612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5105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Inefficient Process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530906" y="60187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review is slow, expensive, and error-prone.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613767"/>
            <a:ext cx="6722388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AI Contract Analyzer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780098" y="167937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10603" y="190988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 Extraction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10603" y="240923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Quickly extracts key lease details from complex documents.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0098" y="321921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10603" y="3449717"/>
            <a:ext cx="2963108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Summarization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10603" y="3949065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Summarizes important clauses in clear, concise language.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098" y="475904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10603" y="498955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Detection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10603" y="548890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Flags obligations and risks that require attention.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0098" y="629888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10603" y="652938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Instant Analysis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10603" y="7028736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uploaded contracts in seconds, not hours.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08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It Works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35242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Upload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2268022" y="2670215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uploads a lease PDF to the system.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96126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522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Extract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2268022" y="403109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is extracted and cleaned for processing.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57011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4883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2268022" y="539198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Mistral model analyzes the text content.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17895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8022" y="624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2268022" y="675286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delivers structured summaries and key terms.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D693F6A-DE7A-BB05-C2D8-948CAEBDFB6C}"/>
                  </a:ext>
                </a:extLst>
              </p14:cNvPr>
              <p14:cNvContentPartPr/>
              <p14:nvPr/>
            </p14:nvContentPartPr>
            <p14:xfrm>
              <a:off x="12281788" y="7557785"/>
              <a:ext cx="2215440" cy="559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D693F6A-DE7A-BB05-C2D8-948CAEBDFB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8788" y="7495145"/>
                <a:ext cx="2341080" cy="68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167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We Guide the AI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79558"/>
            <a:ext cx="2152055" cy="13246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80725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063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Clear Instructions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5357217" y="2914531"/>
            <a:ext cx="49901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Specific prompts tell the model what to extract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17344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560921"/>
            <a:ext cx="4304109" cy="132468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023955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877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Detailed Parameters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6433304" y="4295894"/>
            <a:ext cx="45648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list the exact lease terms for extraction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9870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942284"/>
            <a:ext cx="6456164" cy="132468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405318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690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 Retraining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509272" y="5677257"/>
            <a:ext cx="53685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existing model capabilities without retraining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5221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prompt engineering approach guides the AI to output structured information without requiring specialized model training.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140A9B-7DEE-1E92-7D66-C68C014F739E}"/>
                  </a:ext>
                </a:extLst>
              </p14:cNvPr>
              <p14:cNvContentPartPr/>
              <p14:nvPr/>
            </p14:nvContentPartPr>
            <p14:xfrm>
              <a:off x="12925828" y="7643825"/>
              <a:ext cx="1546200" cy="460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140A9B-7DEE-1E92-7D66-C68C014F73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63188" y="7581185"/>
                <a:ext cx="1671840" cy="585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61221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Terms the AI Flags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055614" y="2892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Monthly Lease Rate</a:t>
            </a:r>
            <a:endParaRPr lang="en-US" sz="2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45" y="3496389"/>
            <a:ext cx="318968" cy="398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97628" y="2892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Length of Lease Term</a:t>
            </a:r>
            <a:endParaRPr lang="en-US" sz="2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496389"/>
            <a:ext cx="318968" cy="39862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51256" y="4527590"/>
            <a:ext cx="341899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Deposit Amount</a:t>
            </a:r>
            <a:endParaRPr lang="en-US" sz="23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041" y="4514374"/>
            <a:ext cx="318968" cy="398621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597628" y="6162675"/>
            <a:ext cx="315277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Utilities Responsibility</a:t>
            </a:r>
            <a:endParaRPr lang="en-US" sz="23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3230" y="5532358"/>
            <a:ext cx="318968" cy="398621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2055614" y="61626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Penalties/Fees</a:t>
            </a:r>
            <a:endParaRPr lang="en-US" sz="23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6567845" y="55323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500" dirty="0"/>
          </a:p>
        </p:txBody>
      </p:sp>
      <p:sp>
        <p:nvSpPr>
          <p:cNvPr id="18" name="Text 7"/>
          <p:cNvSpPr/>
          <p:nvPr/>
        </p:nvSpPr>
        <p:spPr>
          <a:xfrm>
            <a:off x="1601986" y="45275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Property Use</a:t>
            </a:r>
            <a:endParaRPr lang="en-US" sz="2300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0033" y="4514374"/>
            <a:ext cx="318968" cy="398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9339E0A-FFD0-B0B9-BB2D-281340072A54}"/>
                  </a:ext>
                </a:extLst>
              </p14:cNvPr>
              <p14:cNvContentPartPr/>
              <p14:nvPr/>
            </p14:nvContentPartPr>
            <p14:xfrm>
              <a:off x="12847348" y="7812305"/>
              <a:ext cx="1602000" cy="309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9339E0A-FFD0-B0B9-BB2D-281340072A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84348" y="7749305"/>
                <a:ext cx="1727640" cy="43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8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 AI Output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373273"/>
            <a:ext cx="75564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238089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25246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Field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5246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Extracted Value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03121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317492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Monthly Lease Rate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17492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$900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36815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14624" y="38252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Lease Term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38252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year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3318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14624" y="44755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Deposit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44755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$700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9821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514624" y="51258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Utilities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51258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Tenant pays all utilities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563249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514624" y="57761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Penalties/Fees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0289024" y="57761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$15/day late fee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6287810" y="628280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6514624" y="642651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Property Use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10289024" y="642651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Residential use only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F6D86FB-10A4-6BBD-3AD4-704434CABDFA}"/>
                  </a:ext>
                </a:extLst>
              </p14:cNvPr>
              <p14:cNvContentPartPr/>
              <p14:nvPr/>
            </p14:nvContentPartPr>
            <p14:xfrm>
              <a:off x="11471788" y="7456265"/>
              <a:ext cx="3017880" cy="669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F6D86FB-10A4-6BBD-3AD4-704434CABD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08788" y="7393625"/>
                <a:ext cx="3143520" cy="79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3EB28B9-2066-0DBD-33E3-45B5E9B4F707}"/>
              </a:ext>
            </a:extLst>
          </p:cNvPr>
          <p:cNvGrpSpPr/>
          <p:nvPr/>
        </p:nvGrpSpPr>
        <p:grpSpPr>
          <a:xfrm>
            <a:off x="12679228" y="7694225"/>
            <a:ext cx="871560" cy="302040"/>
            <a:chOff x="12679228" y="7694225"/>
            <a:chExt cx="87156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980352D-D59D-A514-94BB-92203995676F}"/>
                    </a:ext>
                  </a:extLst>
                </p14:cNvPr>
                <p14:cNvContentPartPr/>
                <p14:nvPr/>
              </p14:nvContentPartPr>
              <p14:xfrm>
                <a:off x="12679228" y="7694225"/>
                <a:ext cx="605880" cy="23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980352D-D59D-A514-94BB-9220399567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16228" y="7631585"/>
                  <a:ext cx="7315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F3898F-E80A-20B9-06A1-C2B4F51FF379}"/>
                    </a:ext>
                  </a:extLst>
                </p14:cNvPr>
                <p14:cNvContentPartPr/>
                <p14:nvPr/>
              </p14:nvContentPartPr>
              <p14:xfrm>
                <a:off x="12994948" y="7827425"/>
                <a:ext cx="555840" cy="16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F3898F-E80A-20B9-06A1-C2B4F51FF3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31948" y="7764785"/>
                  <a:ext cx="681480" cy="29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476</Words>
  <Application>Microsoft Office PowerPoint</Application>
  <PresentationFormat>Custom</PresentationFormat>
  <Paragraphs>98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Soumaya Hassan</cp:lastModifiedBy>
  <cp:revision>4</cp:revision>
  <dcterms:created xsi:type="dcterms:W3CDTF">2025-04-29T19:07:06Z</dcterms:created>
  <dcterms:modified xsi:type="dcterms:W3CDTF">2025-05-12T00:40:13Z</dcterms:modified>
</cp:coreProperties>
</file>